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‹n.›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0D744-A176-4DCB-9147-2AE7B7E8748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FF1679-83E0-4571-98D7-4BB535B5F505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2A9A8A-7B96-C541-838A-E8A39282C101}" type="datetimeFigureOut">
              <a:rPr lang="it-IT" smtClean="0"/>
              <a:pPr/>
              <a:t>10-06-2013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E9A462-8818-AD4A-A1C0-9B8789D35155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199" y="1295399"/>
            <a:ext cx="8228013" cy="3738705"/>
          </a:xfrm>
        </p:spPr>
        <p:txBody>
          <a:bodyPr anchor="t"/>
          <a:lstStyle/>
          <a:p>
            <a:r>
              <a:rPr lang="it-IT" sz="2500" dirty="0" smtClean="0"/>
              <a:t>Liceo  “Galileo Galilei” </a:t>
            </a:r>
            <a:r>
              <a:rPr lang="it-IT" sz="2500" dirty="0" err="1" smtClean="0"/>
              <a:t>–</a:t>
            </a:r>
            <a:r>
              <a:rPr lang="it-IT" sz="2500" dirty="0" smtClean="0"/>
              <a:t> Terni</a:t>
            </a:r>
            <a:br>
              <a:rPr lang="it-IT" sz="2500" dirty="0" smtClean="0"/>
            </a:br>
            <a:r>
              <a:rPr lang="it-IT" sz="2500" dirty="0" smtClean="0"/>
              <a:t>Anno scolastico 2012 - 2013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Autovalutazione</a:t>
            </a:r>
            <a:br>
              <a:rPr lang="it-IT" dirty="0" smtClean="0"/>
            </a:br>
            <a:r>
              <a:rPr lang="it-IT" dirty="0" smtClean="0"/>
              <a:t>Presentazione dati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i="1" dirty="0" smtClean="0"/>
              <a:t>A cura della commissione POF</a:t>
            </a: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Gradimento Progetti</a:t>
            </a:r>
            <a:endParaRPr lang="it-IT" dirty="0"/>
          </a:p>
        </p:txBody>
      </p:sp>
      <p:pic>
        <p:nvPicPr>
          <p:cNvPr id="4" name="Segnaposto contenuto 3" descr="Schermata 2013-06-10 a 01.52.0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689" r="-10689"/>
          <a:stretch>
            <a:fillRect/>
          </a:stretch>
        </p:blipFill>
        <p:spPr>
          <a:xfrm>
            <a:off x="0" y="1788198"/>
            <a:ext cx="9144000" cy="48074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Gradimento </a:t>
            </a:r>
            <a:r>
              <a:rPr lang="it-IT" sz="3600" dirty="0" err="1" smtClean="0"/>
              <a:t>genitori–alunni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err="1" smtClean="0"/>
              <a:t>–</a:t>
            </a:r>
            <a:r>
              <a:rPr lang="it-IT" sz="3600" dirty="0" smtClean="0"/>
              <a:t> </a:t>
            </a:r>
            <a:r>
              <a:rPr lang="it-IT" sz="3600" b="1" dirty="0" smtClean="0"/>
              <a:t>Struttura - </a:t>
            </a:r>
            <a:endParaRPr lang="it-IT" sz="3600" b="1" dirty="0"/>
          </a:p>
        </p:txBody>
      </p:sp>
      <p:pic>
        <p:nvPicPr>
          <p:cNvPr id="11" name="Segnaposto contenuto 10" descr="Schermata 2013-06-09 a 12.43.02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3765" b="-33765"/>
          <a:stretch>
            <a:fillRect/>
          </a:stretch>
        </p:blipFill>
        <p:spPr>
          <a:xfrm>
            <a:off x="0" y="749429"/>
            <a:ext cx="5052020" cy="4300165"/>
          </a:xfrm>
        </p:spPr>
      </p:pic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Schermata 2013-06-09 a 12.38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811" y="3949836"/>
            <a:ext cx="5535189" cy="290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Gradimento </a:t>
            </a:r>
            <a:r>
              <a:rPr lang="it-IT" sz="3600" dirty="0" err="1" smtClean="0"/>
              <a:t>genitori–alunni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err="1" smtClean="0"/>
              <a:t>–</a:t>
            </a:r>
            <a:r>
              <a:rPr lang="it-IT" sz="3600" dirty="0" smtClean="0"/>
              <a:t> </a:t>
            </a:r>
            <a:r>
              <a:rPr lang="it-IT" sz="3600" b="1" dirty="0" smtClean="0"/>
              <a:t>Servizi - </a:t>
            </a:r>
            <a:endParaRPr lang="it-IT" sz="3600" dirty="0"/>
          </a:p>
        </p:txBody>
      </p:sp>
      <p:pic>
        <p:nvPicPr>
          <p:cNvPr id="5" name="Immagine 4" descr="Schermata 2013-06-10 a 00.30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682" y="3959937"/>
            <a:ext cx="5437318" cy="2898063"/>
          </a:xfrm>
          <a:prstGeom prst="rect">
            <a:avLst/>
          </a:prstGeom>
        </p:spPr>
      </p:pic>
      <p:pic>
        <p:nvPicPr>
          <p:cNvPr id="7" name="Segnaposto contenuto 6" descr="Schermata 2013-06-10 a 00.35.12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3762" r="-13762"/>
          <a:stretch>
            <a:fillRect/>
          </a:stretch>
        </p:blipFill>
        <p:spPr>
          <a:xfrm>
            <a:off x="-824330" y="1673884"/>
            <a:ext cx="6626225" cy="28251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Gradimento </a:t>
            </a:r>
            <a:r>
              <a:rPr lang="it-IT" sz="3600" dirty="0" err="1" smtClean="0"/>
              <a:t>genitori–alunni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err="1" smtClean="0"/>
              <a:t>–</a:t>
            </a:r>
            <a:r>
              <a:rPr lang="it-IT" sz="3600" dirty="0" smtClean="0"/>
              <a:t> </a:t>
            </a:r>
            <a:r>
              <a:rPr lang="it-IT" sz="3600" b="1" dirty="0" smtClean="0"/>
              <a:t>Organizzazione - </a:t>
            </a:r>
            <a:endParaRPr lang="it-IT" sz="3600" dirty="0"/>
          </a:p>
        </p:txBody>
      </p:sp>
      <p:pic>
        <p:nvPicPr>
          <p:cNvPr id="5" name="Immagine 4" descr="Schermata 2013-06-10 a 00.44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84" y="3851060"/>
            <a:ext cx="5699616" cy="3006940"/>
          </a:xfrm>
          <a:prstGeom prst="rect">
            <a:avLst/>
          </a:prstGeom>
        </p:spPr>
      </p:pic>
      <p:pic>
        <p:nvPicPr>
          <p:cNvPr id="7" name="Segnaposto contenuto 6" descr="Schermata 2013-06-10 a 00.46.40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6186" r="-16186"/>
          <a:stretch>
            <a:fillRect/>
          </a:stretch>
        </p:blipFill>
        <p:spPr>
          <a:xfrm>
            <a:off x="-886257" y="1488141"/>
            <a:ext cx="6546015" cy="27909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Gradimento genitori-alunni </a:t>
            </a:r>
            <a:br>
              <a:rPr lang="it-IT" sz="3600" dirty="0" smtClean="0"/>
            </a:br>
            <a:r>
              <a:rPr lang="it-IT" sz="3600" b="1" dirty="0" err="1" smtClean="0"/>
              <a:t>–</a:t>
            </a:r>
            <a:r>
              <a:rPr lang="it-IT" sz="3600" b="1" dirty="0" smtClean="0"/>
              <a:t> Qualità -</a:t>
            </a:r>
            <a:endParaRPr lang="it-IT" sz="3600" b="1" dirty="0"/>
          </a:p>
        </p:txBody>
      </p:sp>
      <p:pic>
        <p:nvPicPr>
          <p:cNvPr id="6" name="Segnaposto contenuto 5" descr="Schermata 2013-06-10 a 00.49.1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524" r="-14524"/>
          <a:stretch>
            <a:fillRect/>
          </a:stretch>
        </p:blipFill>
        <p:spPr>
          <a:xfrm>
            <a:off x="-789354" y="1488141"/>
            <a:ext cx="6905755" cy="2944365"/>
          </a:xfrm>
        </p:spPr>
      </p:pic>
      <p:pic>
        <p:nvPicPr>
          <p:cNvPr id="7" name="Immagine 6" descr="Schermata 2013-06-10 a 00.55.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166" y="3954831"/>
            <a:ext cx="5038834" cy="2903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Gradimento docenti</a:t>
            </a:r>
            <a:endParaRPr lang="it-IT" dirty="0"/>
          </a:p>
        </p:txBody>
      </p:sp>
      <p:pic>
        <p:nvPicPr>
          <p:cNvPr id="4" name="Segnaposto contenuto 3" descr="Schermata 2013-06-10 a 01.06.4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091" r="-23091"/>
          <a:stretch>
            <a:fillRect/>
          </a:stretch>
        </p:blipFill>
        <p:spPr>
          <a:xfrm>
            <a:off x="-1249055" y="1207404"/>
            <a:ext cx="7662864" cy="3267169"/>
          </a:xfrm>
        </p:spPr>
      </p:pic>
      <p:pic>
        <p:nvPicPr>
          <p:cNvPr id="6" name="Immagine 5" descr="Schermata 2013-06-10 a 01.10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335" y="3761819"/>
            <a:ext cx="4991665" cy="309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Gradimento docenti</a:t>
            </a:r>
            <a:endParaRPr lang="it-IT" dirty="0"/>
          </a:p>
        </p:txBody>
      </p:sp>
      <p:pic>
        <p:nvPicPr>
          <p:cNvPr id="4" name="Segnaposto contenuto 3" descr="Schermata 2013-06-10 a 01.17.0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214" r="-25214"/>
          <a:stretch>
            <a:fillRect/>
          </a:stretch>
        </p:blipFill>
        <p:spPr>
          <a:xfrm>
            <a:off x="-1133915" y="1488141"/>
            <a:ext cx="6950735" cy="2963543"/>
          </a:xfrm>
        </p:spPr>
      </p:pic>
      <p:pic>
        <p:nvPicPr>
          <p:cNvPr id="5" name="Immagine 4" descr="Schermata 2013-06-10 a 01.19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36" y="3733670"/>
            <a:ext cx="5053263" cy="3124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Gradimento docenti</a:t>
            </a:r>
            <a:endParaRPr lang="it-IT" dirty="0"/>
          </a:p>
        </p:txBody>
      </p:sp>
      <p:pic>
        <p:nvPicPr>
          <p:cNvPr id="4" name="Segnaposto contenuto 3" descr="Schermata 2013-06-10 a 01.23.1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135" r="-24135"/>
          <a:stretch>
            <a:fillRect/>
          </a:stretch>
        </p:blipFill>
        <p:spPr>
          <a:xfrm>
            <a:off x="-1216992" y="1300983"/>
            <a:ext cx="7662864" cy="3267169"/>
          </a:xfrm>
        </p:spPr>
      </p:pic>
      <p:pic>
        <p:nvPicPr>
          <p:cNvPr id="5" name="Immagine 4" descr="Schermata 2013-06-10 a 01.25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654" y="3689124"/>
            <a:ext cx="5021346" cy="316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Gradimento ATA</a:t>
            </a:r>
            <a:endParaRPr lang="it-IT" dirty="0"/>
          </a:p>
        </p:txBody>
      </p:sp>
      <p:pic>
        <p:nvPicPr>
          <p:cNvPr id="4" name="Segnaposto contenuto 3" descr="Schermata 2013-06-10 a 01.43.0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248" r="-20248"/>
          <a:stretch>
            <a:fillRect/>
          </a:stretch>
        </p:blipFill>
        <p:spPr>
          <a:xfrm>
            <a:off x="-1957993" y="1323474"/>
            <a:ext cx="12980756" cy="5534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">
  <a:themeElements>
    <a:clrScheme name="Genesi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Genesi.thmx</Template>
  <TotalTime>188</TotalTime>
  <Words>67</Words>
  <Application>Microsoft Macintosh PowerPoint</Application>
  <PresentationFormat>Presentazione su schermo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Genesi</vt:lpstr>
      <vt:lpstr>Liceo  “Galileo Galilei” – Terni Anno scolastico 2012 - 2013 Autovalutazione Presentazione dati  A cura della commissione POF</vt:lpstr>
      <vt:lpstr>Gradimento genitori–alunni  – Struttura - </vt:lpstr>
      <vt:lpstr>Gradimento genitori–alunni  – Servizi - </vt:lpstr>
      <vt:lpstr>Gradimento genitori–alunni  – Organizzazione - </vt:lpstr>
      <vt:lpstr>Gradimento genitori-alunni  – Qualità -</vt:lpstr>
      <vt:lpstr>Gradimento docenti</vt:lpstr>
      <vt:lpstr>Gradimento docenti</vt:lpstr>
      <vt:lpstr>Gradimento docenti</vt:lpstr>
      <vt:lpstr>Gradimento ATA</vt:lpstr>
      <vt:lpstr>Gradimento Progetti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Autovalutazione Presentazione dati</dc:title>
  <dc:creator>Barbara Rapaccini</dc:creator>
  <cp:lastModifiedBy>Barbara Rapaccini</cp:lastModifiedBy>
  <cp:revision>28</cp:revision>
  <dcterms:created xsi:type="dcterms:W3CDTF">2013-06-10T08:46:50Z</dcterms:created>
  <dcterms:modified xsi:type="dcterms:W3CDTF">2013-06-10T08:57:35Z</dcterms:modified>
</cp:coreProperties>
</file>